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58" r:id="rId6"/>
    <p:sldId id="265" r:id="rId7"/>
    <p:sldId id="259" r:id="rId8"/>
    <p:sldId id="267" r:id="rId9"/>
    <p:sldId id="269" r:id="rId10"/>
    <p:sldId id="266" r:id="rId11"/>
    <p:sldId id="270" r:id="rId12"/>
    <p:sldId id="268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Solution-Focused Therapy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767613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99129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Stages of Intervention: Explore for Exceptions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Practitioners assist </a:t>
            </a:r>
            <a:r>
              <a:rPr lang="en-US" sz="2400" dirty="0">
                <a:solidFill>
                  <a:schemeClr val="tx1"/>
                </a:solidFill>
              </a:rPr>
              <a:t>clients in eliciting “exceptions,” times when the problem is either not a problem or is lessened in terms of duration, severity, frequency, or intensity.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What was happening when these exceptions occurred?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How did you feel when these exceptions occurred?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When exceptions are identified, the practitioner explores with clients the strengths and resources that were utilized.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When you are doing better, what will be happening?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When our work here is successful, what will be different?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90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Intervention: Evaluating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Assessment is a significant part of treatment</a:t>
            </a:r>
          </a:p>
          <a:p>
            <a:r>
              <a:rPr lang="en-US" dirty="0" smtClean="0"/>
              <a:t>Assessment is focused on “surface” issues</a:t>
            </a:r>
          </a:p>
          <a:p>
            <a:r>
              <a:rPr lang="en-US" dirty="0" smtClean="0"/>
              <a:t>Client is the assessor </a:t>
            </a:r>
          </a:p>
          <a:p>
            <a:r>
              <a:rPr lang="en-US" dirty="0" smtClean="0"/>
              <a:t>Scaling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29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Intervention: End-of-session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 is collaborative</a:t>
            </a:r>
          </a:p>
          <a:p>
            <a:r>
              <a:rPr lang="en-US" dirty="0" smtClean="0"/>
              <a:t>Client can provide feedback to practitioner; practitioner can give feedback to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5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Solution-Focused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Techniques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Miracle question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Looking for previous solutions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Compliments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Exception questions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Coping questions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Scaling questions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Normalizing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Focus on the client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Noticing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425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does solution-focused therapy tell you about how to approach Laura’s past history and trauma?</a:t>
            </a:r>
          </a:p>
          <a:p>
            <a:r>
              <a:rPr lang="en-US" sz="2800" dirty="0" smtClean="0"/>
              <a:t>What are some of the questions you would ask Laura if you were approaching her case from a solution-focused lens?</a:t>
            </a:r>
          </a:p>
          <a:p>
            <a:r>
              <a:rPr lang="en-US" sz="2800" dirty="0" smtClean="0"/>
              <a:t>In Laura’s case, what do you think is the major benefit of using this model?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34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Necessary </a:t>
            </a:r>
            <a:r>
              <a:rPr lang="en-US" sz="3600" dirty="0" smtClean="0"/>
              <a:t>Paradigm Shifts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Stages of Intervention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Client Characteristics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Intervention Techniques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Application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164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Necessary Paradigm Shifts: A Note about Strengths-Based Social Work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Coady</a:t>
            </a:r>
            <a:r>
              <a:rPr lang="en-US" dirty="0" smtClean="0"/>
              <a:t> &amp; Lehmann Ch.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09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SBSW as a meta-theory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400" dirty="0" smtClean="0"/>
              <a:t>Strengths-based social work is a meta-theory for how we are to practice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400" dirty="0" smtClean="0"/>
              <a:t>Solution-focused therapy, and others like it, can fall underneath the umbrella of the strengths-based perspective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000" dirty="0" smtClean="0"/>
              <a:t>Jane Addams provides early accounts of the emphasis social work places on strengths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000" dirty="0" smtClean="0"/>
              <a:t>Evidence shows that despite histories of trauma and dysfunction, the vast majority of people who experience difficult circumstances are still able to survive, and oftentimes thrive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400" dirty="0" smtClean="0"/>
              <a:t>SBSW rejects a problem orientation to practice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charset="0"/>
              <a:buChar char="•"/>
            </a:pPr>
            <a:r>
              <a:rPr lang="en-US" sz="2400" dirty="0" smtClean="0"/>
              <a:t>Aligns with social work values of the dignity and worth of persons</a:t>
            </a:r>
          </a:p>
        </p:txBody>
      </p:sp>
    </p:spTree>
    <p:extLst>
      <p:ext uri="{BB962C8B-B14F-4D97-AF65-F5344CB8AC3E}">
        <p14:creationId xmlns:p14="http://schemas.microsoft.com/office/powerpoint/2010/main" val="190447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24597"/>
            <a:ext cx="10058400" cy="979489"/>
          </a:xfrm>
        </p:spPr>
        <p:txBody>
          <a:bodyPr/>
          <a:lstStyle/>
          <a:p>
            <a:pPr algn="ctr"/>
            <a:r>
              <a:rPr lang="en-US" dirty="0" smtClean="0"/>
              <a:t>Necessary Paradigm Shifts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66170"/>
            <a:ext cx="10058400" cy="4102924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Build </a:t>
            </a:r>
            <a:r>
              <a:rPr lang="en-US" sz="3200" dirty="0" smtClean="0"/>
              <a:t>solutions rather than solve problems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Emphasize health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Keep it simple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Promote problem-free talk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Change is inevitable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Present and future focus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Do what works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Small changes deal with big </a:t>
            </a:r>
            <a:r>
              <a:rPr lang="en-US" sz="3200" dirty="0" smtClean="0"/>
              <a:t>issues: “A journey of a thousand miles starts with one step”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8278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TED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Moving from a problem-focused to solution-focused mindset:</a:t>
            </a:r>
          </a:p>
          <a:p>
            <a:r>
              <a:rPr lang="en-US" dirty="0" smtClean="0"/>
              <a:t>What are some of the assumptions that drive this way of thinking?</a:t>
            </a:r>
          </a:p>
          <a:p>
            <a:r>
              <a:rPr lang="en-US" dirty="0" smtClean="0"/>
              <a:t>How do you think this way of thinking might benefit clients?</a:t>
            </a:r>
          </a:p>
          <a:p>
            <a:r>
              <a:rPr lang="en-US" dirty="0" smtClean="0"/>
              <a:t>What drawbacks do you think this way of thinking might have for clients?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8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37124"/>
            <a:ext cx="10058400" cy="9654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Stages of Intervention: Define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78696"/>
            <a:ext cx="10058400" cy="4090398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en-US" sz="2000" dirty="0" smtClean="0"/>
              <a:t>Video 1: Solutions Step by Step: Introducing the model and observing how solution-focused therapists help clients define their “situation”</a:t>
            </a:r>
          </a:p>
          <a:p>
            <a:pPr marL="201168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**Video beginning through 5:49; 8:40 through 11:34</a:t>
            </a:r>
          </a:p>
          <a:p>
            <a:pPr marL="201168" lvl="1" indent="0">
              <a:buNone/>
            </a:pPr>
            <a:endParaRPr lang="en-US" sz="2000" dirty="0"/>
          </a:p>
          <a:p>
            <a:pPr marL="201168" lvl="1" indent="0">
              <a:buNone/>
            </a:pPr>
            <a:r>
              <a:rPr lang="en-US" sz="2000" dirty="0" smtClean="0"/>
              <a:t>What was unique about how the therapist introduced herself and defined the client’s problem? </a:t>
            </a:r>
          </a:p>
          <a:p>
            <a:pPr marL="201168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9982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Intervention: Develop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sz="2400" dirty="0" smtClean="0"/>
              <a:t>Video 2: 2:26 through 4:58;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Stated </a:t>
            </a:r>
            <a:r>
              <a:rPr lang="en-US" sz="2400" dirty="0"/>
              <a:t>positively, using the client’s own words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Action-oriented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Structured and present-focused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Attainable within a short, specific time frame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/>
              <a:t>Determined and controlled by the </a:t>
            </a:r>
            <a:r>
              <a:rPr lang="en-US" sz="2400" dirty="0" smtClean="0"/>
              <a:t>client</a:t>
            </a:r>
          </a:p>
          <a:p>
            <a:pPr marL="384048" lvl="2" indent="0">
              <a:buNone/>
            </a:pPr>
            <a:endParaRPr lang="en-US" sz="2400" dirty="0" smtClean="0"/>
          </a:p>
          <a:p>
            <a:pPr marL="384048" lvl="2" indent="0">
              <a:buNone/>
            </a:pPr>
            <a:r>
              <a:rPr lang="en-US" sz="2400" dirty="0" smtClean="0"/>
              <a:t>What was unique about how the therapist helped the client define his goals? What do you think would help with better identifying the goals, when resistance is met?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134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Intervention: Ask Miracle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2400" dirty="0"/>
              <a:t>Miracle question can assist with goal-setting and instilling hope: </a:t>
            </a:r>
            <a:endParaRPr lang="en-US" sz="2400" dirty="0" smtClean="0"/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sz="2400" dirty="0" smtClean="0"/>
              <a:t>Video </a:t>
            </a:r>
            <a:r>
              <a:rPr lang="en-US" sz="2400" dirty="0"/>
              <a:t>3: 4:13 through </a:t>
            </a:r>
            <a:r>
              <a:rPr lang="en-US" sz="2400" dirty="0" smtClean="0"/>
              <a:t>end; beginning of Video 4 through 1:02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512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1061</TotalTime>
  <Words>572</Words>
  <Application>Microsoft Macintosh PowerPoint</Application>
  <PresentationFormat>Widescreen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Arial</vt:lpstr>
      <vt:lpstr>Retrospect</vt:lpstr>
      <vt:lpstr>Solution-Focused Therapy</vt:lpstr>
      <vt:lpstr>Learning Objectives</vt:lpstr>
      <vt:lpstr>Necessary Paradigm Shifts: A Note about Strengths-Based Social Work</vt:lpstr>
      <vt:lpstr>SBSW as a meta-theory</vt:lpstr>
      <vt:lpstr>Necessary Paradigm Shifts</vt:lpstr>
      <vt:lpstr>TED talk</vt:lpstr>
      <vt:lpstr>Stages of Intervention: Define the Problem</vt:lpstr>
      <vt:lpstr>Stages of Intervention: Develop Goals</vt:lpstr>
      <vt:lpstr>Stages of Intervention: Ask Miracle Questions</vt:lpstr>
      <vt:lpstr>Stages of Intervention: Explore for Exceptions</vt:lpstr>
      <vt:lpstr>Stages of Intervention: Evaluating progress</vt:lpstr>
      <vt:lpstr>Stages of Intervention: End-of-session feedback</vt:lpstr>
      <vt:lpstr>Solution-Focused Therapy</vt:lpstr>
      <vt:lpstr>Laura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Solution-Focused Therapy</dc:title>
  <dc:creator>Bruce</dc:creator>
  <cp:lastModifiedBy>McCoy, Mary Katherine</cp:lastModifiedBy>
  <cp:revision>13</cp:revision>
  <dcterms:created xsi:type="dcterms:W3CDTF">2016-01-11T21:22:14Z</dcterms:created>
  <dcterms:modified xsi:type="dcterms:W3CDTF">2017-11-01T15:30:10Z</dcterms:modified>
</cp:coreProperties>
</file>